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9" r:id="rId5"/>
    <p:sldId id="256" r:id="rId6"/>
    <p:sldId id="2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CF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8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ie Colonna" userId="3e87b08e-3b18-42c4-8ecb-33c399a825d4" providerId="ADAL" clId="{399D7733-5D79-4544-9C33-B7336872FAAC}"/>
    <pc:docChg chg="modSld">
      <pc:chgData name="Annie Colonna" userId="3e87b08e-3b18-42c4-8ecb-33c399a825d4" providerId="ADAL" clId="{399D7733-5D79-4544-9C33-B7336872FAAC}" dt="2019-09-10T12:03:13.799" v="22" actId="6549"/>
      <pc:docMkLst>
        <pc:docMk/>
      </pc:docMkLst>
      <pc:sldChg chg="modSp">
        <pc:chgData name="Annie Colonna" userId="3e87b08e-3b18-42c4-8ecb-33c399a825d4" providerId="ADAL" clId="{399D7733-5D79-4544-9C33-B7336872FAAC}" dt="2019-09-10T12:03:13.799" v="22" actId="6549"/>
        <pc:sldMkLst>
          <pc:docMk/>
          <pc:sldMk cId="2111322848" sldId="259"/>
        </pc:sldMkLst>
        <pc:spChg chg="mod">
          <ac:chgData name="Annie Colonna" userId="3e87b08e-3b18-42c4-8ecb-33c399a825d4" providerId="ADAL" clId="{399D7733-5D79-4544-9C33-B7336872FAAC}" dt="2019-09-10T12:03:13.799" v="22" actId="6549"/>
          <ac:spMkLst>
            <pc:docMk/>
            <pc:sldMk cId="2111322848" sldId="259"/>
            <ac:spMk id="5" creationId="{3DE1AEC8-B302-4B29-AF1B-640301451D1A}"/>
          </ac:spMkLst>
        </pc:spChg>
      </pc:sldChg>
    </pc:docChg>
  </pc:docChgLst>
</pc:chgInfo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5220E-BE0F-4E6B-906D-06E26943B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88274F-1E6B-431D-8EE3-6129B259C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C9B6A-5B69-45B4-B19E-1CCF692A8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E80C4-9C62-48D4-BDA3-732DCF1A9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8413A-2812-4080-95FA-BACE0E93B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225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FC405-A5D4-4608-B782-D2D3BCBFD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D3AF48-6126-4341-A04C-01E1A4EC50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EB401-7ADB-4276-9443-43DF98CA5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8B159-C7BB-45BC-91C9-10EF7F4DC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929AC-CC2D-4093-8582-3FC635A59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041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6DD037-5D9B-4702-AAE3-7234FA7F14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7F2A24-1743-43A1-92CA-D0C912D9E5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A64CC-797E-4F06-97F6-EEDFA7F4E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217936-0061-4CD0-A8E7-177FC2C7F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6DF3A-41B0-4968-BB1D-3A7E39ACC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15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8E51F-E717-4B85-825C-4C3CD9AE0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FD85B-0795-4F9C-9AC8-C74552A23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665EC-AE00-47F6-AC67-B2DBDA478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2F699-3F48-4639-B155-183E30F96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6568F-FC6A-45D7-A0CC-E995466DB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84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8C0D1-B0CE-4B63-B0F6-237774B89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651117-E1D5-4F66-8501-2A0C6CB1C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8EDB4-DE9F-4B09-9456-46D26FF74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DF35D-1E21-42AC-970E-A31E36ACE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922C7-69A4-45A4-BB05-A43273F5E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46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CB84F-89E1-45AF-B8AE-C70445F81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F38AE-99C1-4741-BA02-DAB73023C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D7A5C-882F-41AA-A1EC-7C6C6F19F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939691-DCCD-4E8E-B15B-AB3F92F61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D30BE1-C5F6-476B-8C0F-588D3805E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353ED-3564-4836-A7B6-96FF47ED5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457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05E40-45BE-45C4-A313-E6CCDC0D1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50B4D-A8DF-4DCB-8CF2-AC7DC4CDD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A853DF-70C8-4205-AF1A-1C00FFABEA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E66B26-276A-47D0-AFBB-1B3CAC4581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7E66C-BCF1-40C2-89FD-633670B7FA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B58547-888C-409A-B7CD-A542E6762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0956A8-E301-458E-AF26-373E5F34F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D1BEEA-B077-4B70-B13F-BACAF1941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497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E25ED-8C36-4D50-87BE-36CF6614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5B32B-D72A-4D54-A414-021C983C0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F84B8A-6454-4C40-8D5D-DB0238A19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681007-9726-486C-8398-75223BA6A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868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B04DA1-7158-4692-B50A-A676C0BDE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37DE90-25C3-4F99-A2C3-B9CB41816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D8243F-8179-41C9-BC6E-A38B38F4B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39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96F49-DE54-4C01-8579-D8877BAC4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02B5D-4664-487C-A0EC-636F3CBA2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7B0EB2-90E7-4929-85C1-C3B85D310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DB70E5-BCCA-491F-80C7-34F6FFFE9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2991A-C080-467B-ADCE-03B033C8C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2A799-4335-482D-87E5-8D3035F2C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1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D9E0D-DFF6-4D9E-9BAF-8267DFEF7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163E81-776F-4EA6-8EA0-6A368432CD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297486-BCE6-4102-A1C7-BEA080BAC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905062-DE63-4248-B2C0-EAFC7956F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C8A81-1D78-471C-9595-2259D5BF4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54BC8E-BA61-4CB9-99B3-267305FEA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99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B85C3B-A7A0-4163-80B6-DA9380EBE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FFB93-A9C5-4D10-A21B-A27C3AE49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90A19-68C9-4676-9E85-12A7314A2B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DF644-1B07-4592-9CC3-769A167CE497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02E35-B6A5-4B88-AFD0-3006AF2366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03D81-C116-4B79-AC7B-728430FF9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442D1-FC93-4223-A667-67944C24C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012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AE5185-7EC6-4486-AC0B-0E3814CAE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V1 AMiON Tab App – High Level Scenarios	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E1AEC8-B302-4B29-AF1B-640301451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a team owner, I need to provide my clinical team with on-call information and chose which information to show</a:t>
            </a:r>
          </a:p>
          <a:p>
            <a:r>
              <a:rPr lang="en-US" dirty="0"/>
              <a:t>As a clinician, I need to understand who is currently on-call and who will be on call in the future for all groups within </a:t>
            </a:r>
            <a:r>
              <a:rPr lang="en-US"/>
              <a:t>the hospital </a:t>
            </a:r>
            <a:endParaRPr lang="en-US" dirty="0"/>
          </a:p>
          <a:p>
            <a:r>
              <a:rPr lang="en-US" dirty="0"/>
              <a:t>As a clinician, I need to contact an on-call resource via Teams</a:t>
            </a:r>
          </a:p>
          <a:p>
            <a:r>
              <a:rPr lang="en-US" dirty="0"/>
              <a:t>As a clinician, I need to reach out to an on-call resource via another modality that is not Teams (call, text to page)</a:t>
            </a:r>
          </a:p>
        </p:txBody>
      </p:sp>
    </p:spTree>
    <p:extLst>
      <p:ext uri="{BB962C8B-B14F-4D97-AF65-F5344CB8AC3E}">
        <p14:creationId xmlns:p14="http://schemas.microsoft.com/office/powerpoint/2010/main" val="2111322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ABEB54E8-C68C-46DB-87DE-ED26A45238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801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0035AFA-6FCA-415A-BB6E-4D0145C377C7}"/>
              </a:ext>
            </a:extLst>
          </p:cNvPr>
          <p:cNvSpPr txBox="1"/>
          <p:nvPr/>
        </p:nvSpPr>
        <p:spPr>
          <a:xfrm>
            <a:off x="10234247" y="84407"/>
            <a:ext cx="1659987" cy="369332"/>
          </a:xfrm>
          <a:prstGeom prst="rect">
            <a:avLst/>
          </a:prstGeom>
          <a:solidFill>
            <a:schemeClr val="accent4">
              <a:lumMod val="75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V1 - DEMO</a:t>
            </a:r>
          </a:p>
        </p:txBody>
      </p:sp>
    </p:spTree>
    <p:extLst>
      <p:ext uri="{BB962C8B-B14F-4D97-AF65-F5344CB8AC3E}">
        <p14:creationId xmlns:p14="http://schemas.microsoft.com/office/powerpoint/2010/main" val="3195381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6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CEB136C6-6CF0-4D9D-88DF-83ECD1A19C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43545"/>
            <a:ext cx="12192000" cy="69443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E87C47-D3AD-4408-929F-9B2B501B84F5}"/>
              </a:ext>
            </a:extLst>
          </p:cNvPr>
          <p:cNvSpPr txBox="1"/>
          <p:nvPr/>
        </p:nvSpPr>
        <p:spPr>
          <a:xfrm>
            <a:off x="10234247" y="84407"/>
            <a:ext cx="1659987" cy="369332"/>
          </a:xfrm>
          <a:prstGeom prst="rect">
            <a:avLst/>
          </a:prstGeom>
          <a:solidFill>
            <a:schemeClr val="accent4">
              <a:lumMod val="75000"/>
            </a:schemeClr>
          </a:solidFill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Text to Page</a:t>
            </a:r>
          </a:p>
        </p:txBody>
      </p:sp>
    </p:spTree>
    <p:extLst>
      <p:ext uri="{BB962C8B-B14F-4D97-AF65-F5344CB8AC3E}">
        <p14:creationId xmlns:p14="http://schemas.microsoft.com/office/powerpoint/2010/main" val="355886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AC88FB594AEB4A89493F7EA5C6B823" ma:contentTypeVersion="17" ma:contentTypeDescription="Create a new document." ma:contentTypeScope="" ma:versionID="f1f7084315602414debd00d8e9da9bf5">
  <xsd:schema xmlns:xsd="http://www.w3.org/2001/XMLSchema" xmlns:xs="http://www.w3.org/2001/XMLSchema" xmlns:p="http://schemas.microsoft.com/office/2006/metadata/properties" xmlns:ns1="http://schemas.microsoft.com/sharepoint/v3" xmlns:ns3="1f21449c-e49e-477c-95d4-04c7f6df36e6" xmlns:ns4="c2725492-5102-4823-9308-fafacf03f7a1" targetNamespace="http://schemas.microsoft.com/office/2006/metadata/properties" ma:root="true" ma:fieldsID="9bdf835ac1c49e52f8a98971de75f51f" ns1:_="" ns3:_="" ns4:_="">
    <xsd:import namespace="http://schemas.microsoft.com/sharepoint/v3"/>
    <xsd:import namespace="1f21449c-e49e-477c-95d4-04c7f6df36e6"/>
    <xsd:import namespace="c2725492-5102-4823-9308-fafacf03f7a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1:_ip_UnifiedCompliancePolicyProperties" minOccurs="0"/>
                <xsd:element ref="ns1:_ip_UnifiedCompliancePolicyUIAction" minOccurs="0"/>
                <xsd:element ref="ns4:MediaServiceAutoTags" minOccurs="0"/>
                <xsd:element ref="ns4:MediaServiceLocation" minOccurs="0"/>
                <xsd:element ref="ns4:MediaServiceDateTaken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21449c-e49e-477c-95d4-04c7f6df36e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725492-5102-4823-9308-fafacf03f7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7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8" nillable="true" ma:displayName="MediaServiceLocation" ma:description="" ma:internalName="MediaServiceLocation" ma:readOnly="true">
      <xsd:simpleType>
        <xsd:restriction base="dms:Text"/>
      </xsd:simpleType>
    </xsd:element>
    <xsd:element name="MediaServiceDateTaken" ma:index="19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20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c2725492-5102-4823-9308-fafacf03f7a1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BE6B87-12A6-4F8F-9B79-0C218C02DC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1f21449c-e49e-477c-95d4-04c7f6df36e6"/>
    <ds:schemaRef ds:uri="c2725492-5102-4823-9308-fafacf03f7a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34698C3-437D-4DE6-9D9C-80A7E6E2890A}">
  <ds:schemaRefs>
    <ds:schemaRef ds:uri="http://schemas.microsoft.com/office/infopath/2007/PartnerControls"/>
    <ds:schemaRef ds:uri="http://purl.org/dc/dcmitype/"/>
    <ds:schemaRef ds:uri="c2725492-5102-4823-9308-fafacf03f7a1"/>
    <ds:schemaRef ds:uri="http://schemas.microsoft.com/office/2006/metadata/properties"/>
    <ds:schemaRef ds:uri="http://purl.org/dc/elements/1.1/"/>
    <ds:schemaRef ds:uri="http://schemas.microsoft.com/sharepoint/v3"/>
    <ds:schemaRef ds:uri="http://purl.org/dc/terms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1f21449c-e49e-477c-95d4-04c7f6df36e6"/>
  </ds:schemaRefs>
</ds:datastoreItem>
</file>

<file path=customXml/itemProps3.xml><?xml version="1.0" encoding="utf-8"?>
<ds:datastoreItem xmlns:ds="http://schemas.openxmlformats.org/officeDocument/2006/customXml" ds:itemID="{BE31DC71-40D2-47E2-9024-57C2423D3E5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8079</TotalTime>
  <Words>102</Words>
  <Application>Microsoft Office PowerPoint</Application>
  <PresentationFormat>Widescreen</PresentationFormat>
  <Paragraphs>7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V1 AMiON Tab App – High Level Scenarios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Colonna</dc:creator>
  <cp:lastModifiedBy>Annie Colonna</cp:lastModifiedBy>
  <cp:revision>2</cp:revision>
  <dcterms:created xsi:type="dcterms:W3CDTF">2019-07-26T19:26:58Z</dcterms:created>
  <dcterms:modified xsi:type="dcterms:W3CDTF">2019-09-10T12:03:15Z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2019-07-26T19:26:59-0800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ffcf7483-723a-484d-81e4-0000fd1bc591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0x0101005FAC88FB594AEB4A89493F7EA5C6B823</vt:lpwstr>
  </property>
</Properties>
</file>